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webextensions/webextension1.xml" ContentType="application/vnd.ms-office.webextensio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A70B-7769-4C43-903D-7CF45BE0E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3676F-DD49-2B4F-B781-754BB8E06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407E-D1B0-4A47-A56B-F1EA82D8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31211-B0A1-C64C-87A7-7AF20E3E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85581-9B43-214F-A2F2-06F45E19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5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466A-73CC-714B-A77A-E2990CD0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3A683-FC75-2E4B-8A85-EDCD1916B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CCD23-EDEC-0A4F-961B-10D7F46A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ED1C-9D26-E44B-83FB-1B374EC3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8E1EE-17DE-4D4D-B7C8-6B3E7AF8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9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19F1D0-CD3E-774B-BC1B-073D1F4B5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8EA7-BEFA-4649-A340-E9D5C96F4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F10E1-9D02-CC41-B87B-FD0D71C7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D9CB0-316C-6E47-A4A8-27F64EB0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BC83-3584-4F4C-8694-00759142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598C-D0B8-9A4F-B2EA-38C65C10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F67A3-FA15-E24E-9C84-D0C397008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350EB-49FC-2848-BF51-4A6B5DDD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92AFE-C4C2-7143-8681-2EF38694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F483-6920-6345-9740-1E3AF274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CD6B-CB9A-DC47-8EAD-A9B6F478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BF351-878D-5041-A6BE-422EC9D85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DB8E1-7EF8-654C-B0D4-DA14BB22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8CAFD-713F-4A4A-AB29-C840991C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4CBC-4534-F648-AC3D-77B53F5A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3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F751-3F5B-5A4D-8AEA-8F3FDD33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5CFE-7444-724C-8D86-3F89517E2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57B83-A8CF-9A40-ACE7-7F39FA39D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E2ED3-6027-994D-8178-C7FC5EC0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8C6C6-C075-B94C-87AF-D6250298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F8D50-14DA-6B40-911C-5C329490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D11D-E4F2-C04E-96FB-DAC84B39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516B2-239C-0D4F-B1E3-D90B3A66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D5CBF-4E9F-3F42-9F72-4E61177BB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12BFF-FC79-F940-9D36-F1F9F99EF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35147-6CB5-BC44-9114-0D44C2EB1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AC5BD-248F-5D46-8FB9-2B12B9B5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71D6E-4131-8B46-AA54-FA9F22C1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9C5E9-1679-9A44-8E31-728A7570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FF70-72CF-D249-9C4A-C4C1B2C2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A78A1-C7C7-8646-AFF2-E5504C0A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C239C-0783-574C-BC2E-DA7BB5B2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AF852-BF0A-9749-BC5C-CA5E5ED7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3EEB3-F274-584A-84A6-7798B238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646DC-A183-294A-8295-FC999F15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2AB34-F696-B044-AF03-FFF31C54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8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1C7A-1AF0-4749-B678-02367FD0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D6F6-1AE4-9E4C-B3E3-528D91E5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5D7D2-93C2-9346-9A7A-653479A45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EF523-2718-084A-910B-3F2F5E1D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42E4B-D8D7-1C4E-8E94-A874E085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B880A-0ABC-0146-95E9-134AA7FE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7733-2187-BB44-B064-0A882815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C740A-17E1-FE45-A1D3-3CD74D179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C0984-5CD6-C546-8500-0B6F7807C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6A3E3-8FBC-7A48-AA07-1CFD1CE4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6C9F8-0708-A745-88DA-5CF20EA2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7F064-A921-7448-80C3-7CC3DC7D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D0331-8110-EF47-8332-90FAC03D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CEBE5-11A7-F948-A537-0E8FEB83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0E7FF-41A2-2D49-B0C8-721F08D9E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949AB-94C8-8A42-85E7-B748BD78C2F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0D623-8DDA-0144-9FF1-7774CE1FC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AAE8-DF1F-A849-A6D2-5E3D52D0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6A57-776B-EF48-8A92-14EB98A1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charts.com/en/blog/your-powerpoint-presentations-will-come-alive-with-zoomcharts-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8FF7-04C7-4C44-A6C5-8D029B86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ZoomCharts interactive charts in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E7CCD-1842-EC4C-B36E-B2FD9D555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Instructions: </a:t>
            </a:r>
            <a:r>
              <a:rPr lang="en-US" dirty="0">
                <a:hlinkClick r:id="rId2"/>
              </a:rPr>
              <a:t>https://zoomcharts.com/en/blog/your-powerpoint-presentations-will-come-alive-with-zoomcharts-</a:t>
            </a:r>
            <a:endParaRPr lang="en-US" dirty="0"/>
          </a:p>
          <a:p>
            <a:r>
              <a:rPr lang="en-US" dirty="0"/>
              <a:t>Note, you have to enable the edit mode and “Trust the Web </a:t>
            </a:r>
            <a:r>
              <a:rPr lang="en-US"/>
              <a:t>Viewer add-in”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3C41-2FD0-4B4D-A386-7A026EDFF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340D6-4F89-2549-AA0E-A077E9DB99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BD625A5C-8E7A-3541-BF5B-48515E8B5B7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BD625A5C-8E7A-3541-BF5B-48515E8B5B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9847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webextensions/webextension1.xml><?xml version="1.0" encoding="utf-8"?>
<we:webextension xmlns:we="http://schemas.microsoft.com/office/webextensions/webextension/2010/11" id="{1A6861AF-D54E-AB47-924A-B3530D41C8A4}">
  <we:reference id="wa104295828" version="1.6.0.0" store="en-US" storeType="OMEX"/>
  <we:alternateReferences>
    <we:reference id="WA104295828" version="1.6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social.zoomcharts.com&quot;,&quot;values&quot;:{},&quot;data&quot;:{&quot;uri&quot;:&quot;social.zoomcharts.com&quot;},&quot;secure&quot;:false}],&quot;name&quot;:&quot;social.zoomcharts.com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058FA0B583F4F902E5D22F46C066D" ma:contentTypeVersion="6" ma:contentTypeDescription="Create a new document." ma:contentTypeScope="" ma:versionID="2a63b74b94bad413463acd0672c0759c">
  <xsd:schema xmlns:xsd="http://www.w3.org/2001/XMLSchema" xmlns:xs="http://www.w3.org/2001/XMLSchema" xmlns:p="http://schemas.microsoft.com/office/2006/metadata/properties" xmlns:ns2="28e20433-4eea-4605-8985-a9e28a75b387" xmlns:ns3="a9dd58b0-6ff2-40ef-b7b2-1a00be849b49" targetNamespace="http://schemas.microsoft.com/office/2006/metadata/properties" ma:root="true" ma:fieldsID="60b2ca892796185b97ae02dc393dfe9f" ns2:_="" ns3:_="">
    <xsd:import namespace="28e20433-4eea-4605-8985-a9e28a75b387"/>
    <xsd:import namespace="a9dd58b0-6ff2-40ef-b7b2-1a00be849b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20433-4eea-4605-8985-a9e28a75b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d58b0-6ff2-40ef-b7b2-1a00be849b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2F64B7-7409-4180-A466-B34906BA90BC}"/>
</file>

<file path=customXml/itemProps2.xml><?xml version="1.0" encoding="utf-8"?>
<ds:datastoreItem xmlns:ds="http://schemas.openxmlformats.org/officeDocument/2006/customXml" ds:itemID="{52D21722-5DD5-4ADF-B285-EB768935A748}"/>
</file>

<file path=customXml/itemProps3.xml><?xml version="1.0" encoding="utf-8"?>
<ds:datastoreItem xmlns:ds="http://schemas.openxmlformats.org/officeDocument/2006/customXml" ds:itemID="{A0C0991E-1A2A-48B7-BA67-AC381015F4F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ZoomCharts interactive charts in PowerPoint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ZoomCharts interactive charts in PowerPoint</dc:title>
  <dc:creator>Janis Volbergs</dc:creator>
  <cp:lastModifiedBy>Janis Volbergs</cp:lastModifiedBy>
  <cp:revision>2</cp:revision>
  <dcterms:created xsi:type="dcterms:W3CDTF">2018-11-26T09:30:04Z</dcterms:created>
  <dcterms:modified xsi:type="dcterms:W3CDTF">2018-11-26T09:40:04Z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0x010100B36058FA0B583F4F902E5D22F46C066D</vt:lpwstr>
  </property>
</Properties>
</file>